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875" r:id="rId2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8B7"/>
    <a:srgbClr val="005DA2"/>
    <a:srgbClr val="FFCCFF"/>
    <a:srgbClr val="0068B6"/>
    <a:srgbClr val="E7EAEF"/>
    <a:srgbClr val="DDF1FF"/>
    <a:srgbClr val="93A1B7"/>
    <a:srgbClr val="00A496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54" autoAdjust="0"/>
  </p:normalViewPr>
  <p:slideViewPr>
    <p:cSldViewPr snapToGrid="0">
      <p:cViewPr varScale="1">
        <p:scale>
          <a:sx n="75" d="100"/>
          <a:sy n="75" d="100"/>
        </p:scale>
        <p:origin x="414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55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handoutMaster" Target="handoutMasters/handoutMaster1.xml"/><Relationship Id="rId9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F930F2-1BAC-44E8-9A16-3AF193EA7BFD}" type="datetimeFigureOut">
              <a:rPr kumimoji="1" lang="ja-JP" altLang="en-US" smtClean="0"/>
              <a:pPr/>
              <a:t>2024/2/21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DE5E00-B866-40D2-8B92-F56B1455719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5309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11B5EB-C615-407A-8CF0-DCA842771CE9}" type="datetimeFigureOut">
              <a:rPr kumimoji="1" lang="ja-JP" altLang="en-US" smtClean="0"/>
              <a:pPr/>
              <a:t>2024/2/21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7B4096-D980-420C-8D10-697BD6BF8762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09736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5A4D2FFF-F317-CE80-7838-49A8D7782CC3}"/>
              </a:ext>
            </a:extLst>
          </p:cNvPr>
          <p:cNvSpPr/>
          <p:nvPr userDrawn="1"/>
        </p:nvSpPr>
        <p:spPr>
          <a:xfrm>
            <a:off x="0" y="-1"/>
            <a:ext cx="552450" cy="1197769"/>
          </a:xfrm>
          <a:prstGeom prst="rect">
            <a:avLst/>
          </a:prstGeom>
          <a:solidFill>
            <a:srgbClr val="E7EA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CB1F3B1-0836-D12C-42AA-C2B94BA20DFA}"/>
              </a:ext>
            </a:extLst>
          </p:cNvPr>
          <p:cNvSpPr/>
          <p:nvPr userDrawn="1"/>
        </p:nvSpPr>
        <p:spPr>
          <a:xfrm>
            <a:off x="0" y="1156854"/>
            <a:ext cx="12192000" cy="5701145"/>
          </a:xfrm>
          <a:prstGeom prst="rect">
            <a:avLst/>
          </a:prstGeom>
          <a:solidFill>
            <a:srgbClr val="0068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548680AF-8508-0967-7E67-C7B1B5748CE8}"/>
              </a:ext>
            </a:extLst>
          </p:cNvPr>
          <p:cNvSpPr/>
          <p:nvPr userDrawn="1"/>
        </p:nvSpPr>
        <p:spPr>
          <a:xfrm>
            <a:off x="0" y="1156854"/>
            <a:ext cx="552450" cy="5686425"/>
          </a:xfrm>
          <a:prstGeom prst="rect">
            <a:avLst/>
          </a:prstGeom>
          <a:solidFill>
            <a:srgbClr val="005D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0806DC52-11F3-9437-43B6-35BCB0756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0917" y="1957105"/>
            <a:ext cx="6215163" cy="646331"/>
          </a:xfrm>
        </p:spPr>
        <p:txBody>
          <a:bodyPr wrap="none" anchor="t">
            <a:spAutoFit/>
          </a:bodyPr>
          <a:lstStyle>
            <a:lvl1pPr>
              <a:defRPr sz="4000" b="1">
                <a:solidFill>
                  <a:schemeClr val="bg1"/>
                </a:solidFill>
                <a:latin typeface="+mj-ea"/>
                <a:ea typeface="+mj-ea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pic>
        <p:nvPicPr>
          <p:cNvPr id="7" name="図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6849" y="291043"/>
            <a:ext cx="1912258" cy="574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70495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グレーベース">
    <p:bg>
      <p:bgPr>
        <a:solidFill>
          <a:srgbClr val="E7EA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1745A11-0BDE-7044-22A9-8C109C8FBD38}"/>
              </a:ext>
            </a:extLst>
          </p:cNvPr>
          <p:cNvSpPr/>
          <p:nvPr userDrawn="1"/>
        </p:nvSpPr>
        <p:spPr>
          <a:xfrm>
            <a:off x="0" y="-1"/>
            <a:ext cx="12192000" cy="5375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1695" y="120892"/>
            <a:ext cx="2920992" cy="320088"/>
          </a:xfrm>
        </p:spPr>
        <p:txBody>
          <a:bodyPr wrap="none">
            <a:spAutoFit/>
          </a:bodyPr>
          <a:lstStyle>
            <a:lvl1pPr>
              <a:defRPr sz="1600" b="1">
                <a:solidFill>
                  <a:srgbClr val="0068B6"/>
                </a:solidFill>
                <a:latin typeface="+mj-ea"/>
                <a:ea typeface="+mj-ea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3762F80-142C-1145-767A-1CC725E4C0F1}"/>
              </a:ext>
            </a:extLst>
          </p:cNvPr>
          <p:cNvSpPr/>
          <p:nvPr userDrawn="1"/>
        </p:nvSpPr>
        <p:spPr>
          <a:xfrm>
            <a:off x="0" y="196759"/>
            <a:ext cx="396000" cy="144000"/>
          </a:xfrm>
          <a:prstGeom prst="rect">
            <a:avLst/>
          </a:prstGeom>
          <a:solidFill>
            <a:srgbClr val="0068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11800975" y="134487"/>
            <a:ext cx="336951" cy="261610"/>
          </a:xfrm>
        </p:spPr>
        <p:txBody>
          <a:bodyPr wrap="none">
            <a:spAutoFit/>
          </a:bodyPr>
          <a:lstStyle>
            <a:lvl1pPr algn="ctr">
              <a:defRPr sz="1100" b="1">
                <a:solidFill>
                  <a:srgbClr val="0068B6"/>
                </a:solidFill>
                <a:latin typeface="Century Gothic" panose="020B0502020202020204" pitchFamily="34" charset="0"/>
              </a:defRPr>
            </a:lvl1pPr>
          </a:lstStyle>
          <a:p>
            <a:fld id="{80B64CE2-ED16-4095-A19F-20040812BE6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B304EBAA-0D50-0E14-BBBD-AAB7F6480676}"/>
              </a:ext>
            </a:extLst>
          </p:cNvPr>
          <p:cNvCxnSpPr>
            <a:cxnSpLocks/>
          </p:cNvCxnSpPr>
          <p:nvPr userDrawn="1"/>
        </p:nvCxnSpPr>
        <p:spPr>
          <a:xfrm>
            <a:off x="11760445" y="160759"/>
            <a:ext cx="0" cy="216000"/>
          </a:xfrm>
          <a:prstGeom prst="line">
            <a:avLst/>
          </a:prstGeom>
          <a:ln w="12700">
            <a:solidFill>
              <a:srgbClr val="0068B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815BA42-861F-F8CF-6082-49146DE2E5BF}"/>
              </a:ext>
            </a:extLst>
          </p:cNvPr>
          <p:cNvSpPr txBox="1"/>
          <p:nvPr userDrawn="1"/>
        </p:nvSpPr>
        <p:spPr>
          <a:xfrm>
            <a:off x="53346" y="6628488"/>
            <a:ext cx="2653290" cy="20005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ja-JP" sz="700" b="0" i="0" dirty="0">
                <a:solidFill>
                  <a:srgbClr val="93A1B7"/>
                </a:solidFill>
                <a:effectLst/>
                <a:latin typeface="Century Gothic" panose="020B0502020202020204" pitchFamily="34" charset="0"/>
              </a:rPr>
              <a:t>Copyright © NIHON CHOUZAI Co., Ltd. All rights reserved.</a:t>
            </a:r>
            <a:endParaRPr lang="ja-JP" altLang="en-US" sz="700" dirty="0">
              <a:solidFill>
                <a:srgbClr val="93A1B7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2" name="図 11" descr="ロゴ&#10;&#10;自動的に生成された説明">
            <a:extLst>
              <a:ext uri="{FF2B5EF4-FFF2-40B4-BE49-F238E27FC236}">
                <a16:creationId xmlns:a16="http://schemas.microsoft.com/office/drawing/2014/main" id="{FC10BC01-6F2E-9187-A924-F33F6F69456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245" t="18322" r="4915" b="18504"/>
          <a:stretch/>
        </p:blipFill>
        <p:spPr>
          <a:xfrm>
            <a:off x="10715177" y="173823"/>
            <a:ext cx="932755" cy="198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664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ルーベース">
    <p:bg>
      <p:bgPr>
        <a:solidFill>
          <a:srgbClr val="0068B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1745A11-0BDE-7044-22A9-8C109C8FBD38}"/>
              </a:ext>
            </a:extLst>
          </p:cNvPr>
          <p:cNvSpPr/>
          <p:nvPr userDrawn="1"/>
        </p:nvSpPr>
        <p:spPr>
          <a:xfrm>
            <a:off x="0" y="-1"/>
            <a:ext cx="12192000" cy="5375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1695" y="120892"/>
            <a:ext cx="2920992" cy="320088"/>
          </a:xfrm>
        </p:spPr>
        <p:txBody>
          <a:bodyPr wrap="none">
            <a:spAutoFit/>
          </a:bodyPr>
          <a:lstStyle>
            <a:lvl1pPr>
              <a:defRPr sz="1600" b="1">
                <a:solidFill>
                  <a:srgbClr val="0068B6"/>
                </a:solidFill>
                <a:latin typeface="+mj-ea"/>
                <a:ea typeface="+mj-ea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3762F80-142C-1145-767A-1CC725E4C0F1}"/>
              </a:ext>
            </a:extLst>
          </p:cNvPr>
          <p:cNvSpPr/>
          <p:nvPr userDrawn="1"/>
        </p:nvSpPr>
        <p:spPr>
          <a:xfrm>
            <a:off x="0" y="196759"/>
            <a:ext cx="396000" cy="144000"/>
          </a:xfrm>
          <a:prstGeom prst="rect">
            <a:avLst/>
          </a:prstGeom>
          <a:solidFill>
            <a:srgbClr val="0068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11800975" y="134487"/>
            <a:ext cx="336951" cy="261610"/>
          </a:xfrm>
        </p:spPr>
        <p:txBody>
          <a:bodyPr wrap="none">
            <a:spAutoFit/>
          </a:bodyPr>
          <a:lstStyle>
            <a:lvl1pPr algn="ctr">
              <a:defRPr sz="1100" b="1">
                <a:solidFill>
                  <a:srgbClr val="0068B6"/>
                </a:solidFill>
                <a:latin typeface="Century Gothic" panose="020B0502020202020204" pitchFamily="34" charset="0"/>
              </a:defRPr>
            </a:lvl1pPr>
          </a:lstStyle>
          <a:p>
            <a:fld id="{80B64CE2-ED16-4095-A19F-20040812BE6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B304EBAA-0D50-0E14-BBBD-AAB7F6480676}"/>
              </a:ext>
            </a:extLst>
          </p:cNvPr>
          <p:cNvCxnSpPr>
            <a:cxnSpLocks/>
          </p:cNvCxnSpPr>
          <p:nvPr userDrawn="1"/>
        </p:nvCxnSpPr>
        <p:spPr>
          <a:xfrm>
            <a:off x="11760445" y="160759"/>
            <a:ext cx="0" cy="216000"/>
          </a:xfrm>
          <a:prstGeom prst="line">
            <a:avLst/>
          </a:prstGeom>
          <a:ln w="12700">
            <a:solidFill>
              <a:srgbClr val="0068B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3A4D4BC3-756A-D3A2-BA21-61F3565377A1}"/>
              </a:ext>
            </a:extLst>
          </p:cNvPr>
          <p:cNvSpPr txBox="1"/>
          <p:nvPr userDrawn="1"/>
        </p:nvSpPr>
        <p:spPr>
          <a:xfrm>
            <a:off x="53346" y="6628488"/>
            <a:ext cx="2653290" cy="20005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ja-JP" sz="700" b="0" i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Copyright © NIHON CHOUZAI Co., Ltd. All rights reserved.</a:t>
            </a:r>
            <a:endParaRPr lang="ja-JP" altLang="en-US" sz="7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2" name="図 11" descr="ロゴ&#10;&#10;自動的に生成された説明">
            <a:extLst>
              <a:ext uri="{FF2B5EF4-FFF2-40B4-BE49-F238E27FC236}">
                <a16:creationId xmlns:a16="http://schemas.microsoft.com/office/drawing/2014/main" id="{2AF5A714-4C67-22B3-7A4F-F8D8EBB2AE3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245" t="18322" r="4915" b="18504"/>
          <a:stretch/>
        </p:blipFill>
        <p:spPr>
          <a:xfrm>
            <a:off x="10715177" y="173823"/>
            <a:ext cx="932755" cy="198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5549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62648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41962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50272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 userDrawn="1"/>
        </p:nvSpPr>
        <p:spPr bwMode="auto">
          <a:xfrm>
            <a:off x="0" y="0"/>
            <a:ext cx="12192000" cy="476672"/>
          </a:xfrm>
          <a:prstGeom prst="rect">
            <a:avLst/>
          </a:prstGeom>
          <a:solidFill>
            <a:srgbClr val="FFFF00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 dirty="0" smtClean="0"/>
              <a:t>本文　マスタ タイトルの書式設定</a:t>
            </a:r>
            <a:endParaRPr lang="ja-JP" altLang="en-US" dirty="0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11"/>
          </p:nvPr>
        </p:nvSpPr>
        <p:spPr>
          <a:xfrm>
            <a:off x="1664739" y="549276"/>
            <a:ext cx="8862523" cy="5400675"/>
          </a:xfrm>
        </p:spPr>
        <p:txBody>
          <a:bodyPr/>
          <a:lstStyle>
            <a:lvl1pPr>
              <a:defRPr>
                <a:latin typeface="Meiryo UI" pitchFamily="50" charset="-128"/>
                <a:ea typeface="Meiryo UI" pitchFamily="50" charset="-128"/>
              </a:defRPr>
            </a:lvl1pPr>
            <a:lvl2pPr>
              <a:defRPr>
                <a:latin typeface="Meiryo UI" pitchFamily="50" charset="-128"/>
                <a:ea typeface="Meiryo UI" pitchFamily="50" charset="-128"/>
              </a:defRPr>
            </a:lvl2pPr>
            <a:lvl3pPr>
              <a:defRPr>
                <a:latin typeface="Meiryo UI" pitchFamily="50" charset="-128"/>
                <a:ea typeface="Meiryo UI" pitchFamily="50" charset="-128"/>
              </a:defRPr>
            </a:lvl3pPr>
            <a:lvl4pPr>
              <a:defRPr>
                <a:latin typeface="Meiryo UI" pitchFamily="50" charset="-128"/>
                <a:ea typeface="Meiryo UI" pitchFamily="50" charset="-128"/>
              </a:defRPr>
            </a:lvl4pPr>
            <a:lvl5pPr>
              <a:defRPr>
                <a:latin typeface="Meiryo UI" pitchFamily="50" charset="-128"/>
                <a:ea typeface="Meiryo UI" pitchFamily="50" charset="-128"/>
              </a:defRPr>
            </a:lvl5pPr>
          </a:lstStyle>
          <a:p>
            <a:pPr lvl="0"/>
            <a:r>
              <a:rPr lang="ja-JP" altLang="en-US" dirty="0" smtClean="0"/>
              <a:t>マスタ テキスト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962294" y="165101"/>
            <a:ext cx="634999" cy="12378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Page </a:t>
            </a:r>
            <a:fld id="{98842D41-10E4-4433-84FA-EA1E20798BC1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  <p:pic>
        <p:nvPicPr>
          <p:cNvPr id="6" name="図 5" descr="コミュニケーション_j_ヨコ_4c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179249" y="109906"/>
            <a:ext cx="1766017" cy="294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4936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 userDrawn="1"/>
        </p:nvSpPr>
        <p:spPr bwMode="auto">
          <a:xfrm>
            <a:off x="0" y="0"/>
            <a:ext cx="12192000" cy="476672"/>
          </a:xfrm>
          <a:prstGeom prst="rect">
            <a:avLst/>
          </a:prstGeom>
          <a:solidFill>
            <a:srgbClr val="FFFF00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 dirty="0" smtClean="0"/>
              <a:t>本文　マスタ タイトルの書式設定</a:t>
            </a:r>
            <a:endParaRPr lang="ja-JP" altLang="en-US" dirty="0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11"/>
          </p:nvPr>
        </p:nvSpPr>
        <p:spPr>
          <a:xfrm>
            <a:off x="1664739" y="549276"/>
            <a:ext cx="8862523" cy="5400675"/>
          </a:xfrm>
        </p:spPr>
        <p:txBody>
          <a:bodyPr/>
          <a:lstStyle>
            <a:lvl1pPr>
              <a:defRPr>
                <a:latin typeface="Meiryo UI" pitchFamily="50" charset="-128"/>
                <a:ea typeface="Meiryo UI" pitchFamily="50" charset="-128"/>
              </a:defRPr>
            </a:lvl1pPr>
            <a:lvl2pPr>
              <a:defRPr>
                <a:latin typeface="Meiryo UI" pitchFamily="50" charset="-128"/>
                <a:ea typeface="Meiryo UI" pitchFamily="50" charset="-128"/>
              </a:defRPr>
            </a:lvl2pPr>
            <a:lvl3pPr>
              <a:defRPr>
                <a:latin typeface="Meiryo UI" pitchFamily="50" charset="-128"/>
                <a:ea typeface="Meiryo UI" pitchFamily="50" charset="-128"/>
              </a:defRPr>
            </a:lvl3pPr>
            <a:lvl4pPr>
              <a:defRPr>
                <a:latin typeface="Meiryo UI" pitchFamily="50" charset="-128"/>
                <a:ea typeface="Meiryo UI" pitchFamily="50" charset="-128"/>
              </a:defRPr>
            </a:lvl4pPr>
            <a:lvl5pPr>
              <a:defRPr>
                <a:latin typeface="Meiryo UI" pitchFamily="50" charset="-128"/>
                <a:ea typeface="Meiryo UI" pitchFamily="50" charset="-128"/>
              </a:defRPr>
            </a:lvl5pPr>
          </a:lstStyle>
          <a:p>
            <a:pPr lvl="0"/>
            <a:r>
              <a:rPr lang="ja-JP" altLang="en-US" dirty="0" smtClean="0"/>
              <a:t>マスタ テキスト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962294" y="165101"/>
            <a:ext cx="634999" cy="12378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Page </a:t>
            </a:r>
            <a:fld id="{98842D41-10E4-4433-84FA-EA1E20798BC1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  <p:pic>
        <p:nvPicPr>
          <p:cNvPr id="6" name="図 5" descr="コミュニケーション_j_ヨコ_4c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179249" y="109906"/>
            <a:ext cx="1766017" cy="294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88286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 userDrawn="1"/>
        </p:nvSpPr>
        <p:spPr bwMode="auto">
          <a:xfrm>
            <a:off x="0" y="0"/>
            <a:ext cx="12192000" cy="476672"/>
          </a:xfrm>
          <a:prstGeom prst="rect">
            <a:avLst/>
          </a:prstGeom>
          <a:solidFill>
            <a:srgbClr val="FFFF00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 dirty="0" smtClean="0"/>
              <a:t>本文　マスタ タイトルの書式設定</a:t>
            </a:r>
            <a:endParaRPr lang="ja-JP" altLang="en-US" dirty="0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11"/>
          </p:nvPr>
        </p:nvSpPr>
        <p:spPr>
          <a:xfrm>
            <a:off x="1664739" y="549276"/>
            <a:ext cx="8862523" cy="5400675"/>
          </a:xfrm>
        </p:spPr>
        <p:txBody>
          <a:bodyPr/>
          <a:lstStyle>
            <a:lvl1pPr>
              <a:defRPr>
                <a:latin typeface="Meiryo UI" pitchFamily="50" charset="-128"/>
                <a:ea typeface="Meiryo UI" pitchFamily="50" charset="-128"/>
              </a:defRPr>
            </a:lvl1pPr>
            <a:lvl2pPr>
              <a:defRPr>
                <a:latin typeface="Meiryo UI" pitchFamily="50" charset="-128"/>
                <a:ea typeface="Meiryo UI" pitchFamily="50" charset="-128"/>
              </a:defRPr>
            </a:lvl2pPr>
            <a:lvl3pPr>
              <a:defRPr>
                <a:latin typeface="Meiryo UI" pitchFamily="50" charset="-128"/>
                <a:ea typeface="Meiryo UI" pitchFamily="50" charset="-128"/>
              </a:defRPr>
            </a:lvl3pPr>
            <a:lvl4pPr>
              <a:defRPr>
                <a:latin typeface="Meiryo UI" pitchFamily="50" charset="-128"/>
                <a:ea typeface="Meiryo UI" pitchFamily="50" charset="-128"/>
              </a:defRPr>
            </a:lvl4pPr>
            <a:lvl5pPr>
              <a:defRPr>
                <a:latin typeface="Meiryo UI" pitchFamily="50" charset="-128"/>
                <a:ea typeface="Meiryo UI" pitchFamily="50" charset="-128"/>
              </a:defRPr>
            </a:lvl5pPr>
          </a:lstStyle>
          <a:p>
            <a:pPr lvl="0"/>
            <a:r>
              <a:rPr lang="ja-JP" altLang="en-US" dirty="0" smtClean="0"/>
              <a:t>マスタ テキスト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962294" y="165101"/>
            <a:ext cx="634999" cy="12378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Page </a:t>
            </a:r>
            <a:fld id="{98842D41-10E4-4433-84FA-EA1E20798BC1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  <p:pic>
        <p:nvPicPr>
          <p:cNvPr id="6" name="図 5" descr="コミュニケーション_j_ヨコ_4c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179249" y="109906"/>
            <a:ext cx="1766017" cy="294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7231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4"/>
          <p:cNvSpPr txBox="1">
            <a:spLocks/>
          </p:cNvSpPr>
          <p:nvPr userDrawn="1"/>
        </p:nvSpPr>
        <p:spPr bwMode="auto">
          <a:xfrm>
            <a:off x="1398955" y="2708277"/>
            <a:ext cx="3145692" cy="7143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lIns="95770" tIns="47886" rIns="95770" bIns="47886" anchor="ctr"/>
          <a:lstStyle/>
          <a:p>
            <a:pPr marL="357188" indent="-357188" algn="ctr" eaLnBrk="0" hangingPunct="0">
              <a:defRPr/>
            </a:pPr>
            <a:endParaRPr lang="ja-JP" altLang="en-US" sz="2000" b="0" kern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545059" y="2708275"/>
            <a:ext cx="6292392" cy="714380"/>
          </a:xfrm>
          <a:solidFill>
            <a:srgbClr val="0070C0"/>
          </a:solidFill>
        </p:spPr>
        <p:txBody>
          <a:bodyPr wrap="none" lIns="36000" tIns="36000" rIns="36000" bIns="36000"/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r>
              <a:rPr lang="ja-JP" altLang="en-US" dirty="0" smtClean="0"/>
              <a:t>章立て タイトルの書式設定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80747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 userDrawn="1"/>
        </p:nvSpPr>
        <p:spPr bwMode="auto">
          <a:xfrm>
            <a:off x="0" y="0"/>
            <a:ext cx="12192000" cy="476672"/>
          </a:xfrm>
          <a:prstGeom prst="rect">
            <a:avLst/>
          </a:prstGeom>
          <a:solidFill>
            <a:srgbClr val="FFFF00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11"/>
          </p:nvPr>
        </p:nvSpPr>
        <p:spPr>
          <a:xfrm>
            <a:off x="1664740" y="549277"/>
            <a:ext cx="8862523" cy="5400675"/>
          </a:xfrm>
        </p:spPr>
        <p:txBody>
          <a:bodyPr/>
          <a:lstStyle/>
          <a:p>
            <a:pPr lvl="0"/>
            <a:r>
              <a:rPr lang="ja-JP" altLang="en-US" dirty="0" smtClean="0"/>
              <a:t>マスタ テキスト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962015" y="165103"/>
            <a:ext cx="635283" cy="12311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Page </a:t>
            </a:r>
            <a:fld id="{98842D41-10E4-4433-84FA-EA1E20798BC1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  <p:pic>
        <p:nvPicPr>
          <p:cNvPr id="6" name="図 5" descr="コミュニケーション_j_ヨコ_4c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179250" y="109906"/>
            <a:ext cx="1766017" cy="294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0891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表紙">
    <p:bg>
      <p:bgPr>
        <a:solidFill>
          <a:srgbClr val="E7EA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18B3506-A147-9FB0-B7BF-08F29F86FF9E}"/>
              </a:ext>
            </a:extLst>
          </p:cNvPr>
          <p:cNvSpPr/>
          <p:nvPr userDrawn="1"/>
        </p:nvSpPr>
        <p:spPr>
          <a:xfrm>
            <a:off x="1819274" y="0"/>
            <a:ext cx="10372725" cy="38004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9C98559-8554-BEA4-3986-0974EF46F4B5}"/>
              </a:ext>
            </a:extLst>
          </p:cNvPr>
          <p:cNvSpPr/>
          <p:nvPr userDrawn="1"/>
        </p:nvSpPr>
        <p:spPr>
          <a:xfrm>
            <a:off x="1" y="0"/>
            <a:ext cx="1819273" cy="6858000"/>
          </a:xfrm>
          <a:prstGeom prst="rect">
            <a:avLst/>
          </a:prstGeom>
          <a:solidFill>
            <a:srgbClr val="0068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タイトル 1">
            <a:extLst>
              <a:ext uri="{FF2B5EF4-FFF2-40B4-BE49-F238E27FC236}">
                <a16:creationId xmlns:a16="http://schemas.microsoft.com/office/drawing/2014/main" id="{D9DE6146-5B26-A57C-EE37-4CC4848D9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4328" y="3123853"/>
            <a:ext cx="5011308" cy="535531"/>
          </a:xfrm>
        </p:spPr>
        <p:txBody>
          <a:bodyPr wrap="none" anchor="b">
            <a:spAutoFit/>
          </a:bodyPr>
          <a:lstStyle>
            <a:lvl1pPr>
              <a:defRPr sz="3200" b="1">
                <a:solidFill>
                  <a:srgbClr val="0068B6"/>
                </a:solidFill>
                <a:latin typeface="+mj-ea"/>
                <a:ea typeface="+mj-ea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7DD60BFC-3108-0E8F-6A1B-F025CC6C8193}"/>
              </a:ext>
            </a:extLst>
          </p:cNvPr>
          <p:cNvSpPr/>
          <p:nvPr userDrawn="1"/>
        </p:nvSpPr>
        <p:spPr>
          <a:xfrm>
            <a:off x="0" y="3800475"/>
            <a:ext cx="1819273" cy="3057525"/>
          </a:xfrm>
          <a:prstGeom prst="rect">
            <a:avLst/>
          </a:prstGeom>
          <a:solidFill>
            <a:srgbClr val="005D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866625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 userDrawn="1"/>
        </p:nvSpPr>
        <p:spPr bwMode="auto">
          <a:xfrm>
            <a:off x="0" y="0"/>
            <a:ext cx="12192000" cy="476672"/>
          </a:xfrm>
          <a:prstGeom prst="rect">
            <a:avLst/>
          </a:prstGeom>
          <a:solidFill>
            <a:srgbClr val="FFFF00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11"/>
          </p:nvPr>
        </p:nvSpPr>
        <p:spPr>
          <a:xfrm>
            <a:off x="1664740" y="549277"/>
            <a:ext cx="8862523" cy="5400675"/>
          </a:xfrm>
        </p:spPr>
        <p:txBody>
          <a:bodyPr/>
          <a:lstStyle/>
          <a:p>
            <a:pPr lvl="0"/>
            <a:r>
              <a:rPr lang="ja-JP" altLang="en-US" dirty="0" smtClean="0"/>
              <a:t>マスタ テキスト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962015" y="165103"/>
            <a:ext cx="635283" cy="12311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Page </a:t>
            </a:r>
            <a:fld id="{98842D41-10E4-4433-84FA-EA1E20798BC1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  <p:pic>
        <p:nvPicPr>
          <p:cNvPr id="6" name="図 5" descr="コミュニケーション_j_ヨコ_4c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179250" y="109906"/>
            <a:ext cx="1766017" cy="294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857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白ベース（白紙）">
    <p:bg>
      <p:bgPr>
        <a:solidFill>
          <a:srgbClr val="E7EA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1745A11-0BDE-7044-22A9-8C109C8FBD38}"/>
              </a:ext>
            </a:extLst>
          </p:cNvPr>
          <p:cNvSpPr/>
          <p:nvPr userDrawn="1"/>
        </p:nvSpPr>
        <p:spPr>
          <a:xfrm>
            <a:off x="0" y="-1"/>
            <a:ext cx="12192000" cy="5375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1695" y="120892"/>
            <a:ext cx="2920992" cy="320088"/>
          </a:xfrm>
        </p:spPr>
        <p:txBody>
          <a:bodyPr wrap="none">
            <a:spAutoFit/>
          </a:bodyPr>
          <a:lstStyle>
            <a:lvl1pPr>
              <a:defRPr sz="1600" b="1">
                <a:solidFill>
                  <a:srgbClr val="0068B6"/>
                </a:solidFill>
                <a:latin typeface="+mj-ea"/>
                <a:ea typeface="+mj-ea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3762F80-142C-1145-767A-1CC725E4C0F1}"/>
              </a:ext>
            </a:extLst>
          </p:cNvPr>
          <p:cNvSpPr/>
          <p:nvPr userDrawn="1"/>
        </p:nvSpPr>
        <p:spPr>
          <a:xfrm>
            <a:off x="0" y="196759"/>
            <a:ext cx="396000" cy="144000"/>
          </a:xfrm>
          <a:prstGeom prst="rect">
            <a:avLst/>
          </a:prstGeom>
          <a:solidFill>
            <a:srgbClr val="0068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11800975" y="134487"/>
            <a:ext cx="336951" cy="261610"/>
          </a:xfrm>
        </p:spPr>
        <p:txBody>
          <a:bodyPr wrap="none">
            <a:spAutoFit/>
          </a:bodyPr>
          <a:lstStyle>
            <a:lvl1pPr algn="ctr">
              <a:defRPr sz="1100" b="1">
                <a:solidFill>
                  <a:srgbClr val="0068B6"/>
                </a:solidFill>
                <a:latin typeface="Century Gothic" panose="020B0502020202020204" pitchFamily="34" charset="0"/>
              </a:defRPr>
            </a:lvl1pPr>
          </a:lstStyle>
          <a:p>
            <a:fld id="{80B64CE2-ED16-4095-A19F-20040812BE6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B304EBAA-0D50-0E14-BBBD-AAB7F6480676}"/>
              </a:ext>
            </a:extLst>
          </p:cNvPr>
          <p:cNvCxnSpPr>
            <a:cxnSpLocks/>
          </p:cNvCxnSpPr>
          <p:nvPr userDrawn="1"/>
        </p:nvCxnSpPr>
        <p:spPr>
          <a:xfrm>
            <a:off x="11760445" y="160759"/>
            <a:ext cx="0" cy="216000"/>
          </a:xfrm>
          <a:prstGeom prst="line">
            <a:avLst/>
          </a:prstGeom>
          <a:ln w="12700">
            <a:solidFill>
              <a:srgbClr val="0068B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15E8A5F8-EE3D-8209-CCB2-DC3BFEA76BF7}"/>
              </a:ext>
            </a:extLst>
          </p:cNvPr>
          <p:cNvSpPr/>
          <p:nvPr userDrawn="1"/>
        </p:nvSpPr>
        <p:spPr>
          <a:xfrm>
            <a:off x="0" y="662470"/>
            <a:ext cx="12192000" cy="5904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CB6A6D1-77CB-926E-E39E-BBE979583202}"/>
              </a:ext>
            </a:extLst>
          </p:cNvPr>
          <p:cNvSpPr txBox="1"/>
          <p:nvPr userDrawn="1"/>
        </p:nvSpPr>
        <p:spPr>
          <a:xfrm>
            <a:off x="53346" y="6628488"/>
            <a:ext cx="2653290" cy="20005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ja-JP" sz="700" b="0" i="0" dirty="0">
                <a:solidFill>
                  <a:srgbClr val="93A1B7"/>
                </a:solidFill>
                <a:effectLst/>
                <a:latin typeface="Century Gothic" panose="020B0502020202020204" pitchFamily="34" charset="0"/>
              </a:rPr>
              <a:t>Copyright © NIHON CHOUZAI Co., Ltd. All rights reserved.</a:t>
            </a:r>
            <a:endParaRPr lang="ja-JP" altLang="en-US" sz="700" dirty="0">
              <a:solidFill>
                <a:srgbClr val="93A1B7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3" name="図 12" descr="ロゴ&#10;&#10;自動的に生成された説明">
            <a:extLst>
              <a:ext uri="{FF2B5EF4-FFF2-40B4-BE49-F238E27FC236}">
                <a16:creationId xmlns:a16="http://schemas.microsoft.com/office/drawing/2014/main" id="{604BA4A5-A836-C963-DE51-86CD6780F06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245" t="18322" r="4915" b="18504"/>
          <a:stretch/>
        </p:blipFill>
        <p:spPr>
          <a:xfrm>
            <a:off x="10715177" y="173823"/>
            <a:ext cx="932755" cy="198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3069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ベース（上部タイトル）">
    <p:bg>
      <p:bgPr>
        <a:solidFill>
          <a:srgbClr val="E7EA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1745A11-0BDE-7044-22A9-8C109C8FBD38}"/>
              </a:ext>
            </a:extLst>
          </p:cNvPr>
          <p:cNvSpPr/>
          <p:nvPr userDrawn="1"/>
        </p:nvSpPr>
        <p:spPr>
          <a:xfrm>
            <a:off x="0" y="-1"/>
            <a:ext cx="12192000" cy="5375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1695" y="120892"/>
            <a:ext cx="2920992" cy="320088"/>
          </a:xfrm>
        </p:spPr>
        <p:txBody>
          <a:bodyPr wrap="none">
            <a:spAutoFit/>
          </a:bodyPr>
          <a:lstStyle>
            <a:lvl1pPr>
              <a:defRPr sz="1600" b="1">
                <a:solidFill>
                  <a:srgbClr val="0068B6"/>
                </a:solidFill>
                <a:latin typeface="+mj-ea"/>
                <a:ea typeface="+mj-ea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3762F80-142C-1145-767A-1CC725E4C0F1}"/>
              </a:ext>
            </a:extLst>
          </p:cNvPr>
          <p:cNvSpPr/>
          <p:nvPr userDrawn="1"/>
        </p:nvSpPr>
        <p:spPr>
          <a:xfrm>
            <a:off x="0" y="196759"/>
            <a:ext cx="396000" cy="144000"/>
          </a:xfrm>
          <a:prstGeom prst="rect">
            <a:avLst/>
          </a:prstGeom>
          <a:solidFill>
            <a:srgbClr val="0068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11800975" y="134487"/>
            <a:ext cx="336951" cy="261610"/>
          </a:xfrm>
        </p:spPr>
        <p:txBody>
          <a:bodyPr wrap="none">
            <a:spAutoFit/>
          </a:bodyPr>
          <a:lstStyle>
            <a:lvl1pPr algn="ctr">
              <a:defRPr sz="1100" b="1">
                <a:solidFill>
                  <a:srgbClr val="0068B6"/>
                </a:solidFill>
                <a:latin typeface="Century Gothic" panose="020B0502020202020204" pitchFamily="34" charset="0"/>
              </a:defRPr>
            </a:lvl1pPr>
          </a:lstStyle>
          <a:p>
            <a:fld id="{80B64CE2-ED16-4095-A19F-20040812BE6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B304EBAA-0D50-0E14-BBBD-AAB7F6480676}"/>
              </a:ext>
            </a:extLst>
          </p:cNvPr>
          <p:cNvCxnSpPr>
            <a:cxnSpLocks/>
          </p:cNvCxnSpPr>
          <p:nvPr userDrawn="1"/>
        </p:nvCxnSpPr>
        <p:spPr>
          <a:xfrm>
            <a:off x="11760445" y="160759"/>
            <a:ext cx="0" cy="216000"/>
          </a:xfrm>
          <a:prstGeom prst="line">
            <a:avLst/>
          </a:prstGeom>
          <a:ln w="12700">
            <a:solidFill>
              <a:srgbClr val="0068B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15E8A5F8-EE3D-8209-CCB2-DC3BFEA76BF7}"/>
              </a:ext>
            </a:extLst>
          </p:cNvPr>
          <p:cNvSpPr/>
          <p:nvPr userDrawn="1"/>
        </p:nvSpPr>
        <p:spPr>
          <a:xfrm>
            <a:off x="0" y="662470"/>
            <a:ext cx="12192000" cy="5904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8" name="テキスト プレースホルダー 17">
            <a:extLst>
              <a:ext uri="{FF2B5EF4-FFF2-40B4-BE49-F238E27FC236}">
                <a16:creationId xmlns:a16="http://schemas.microsoft.com/office/drawing/2014/main" id="{E674715A-4093-743A-9EE8-48C6919CCA4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2125" y="900388"/>
            <a:ext cx="11207750" cy="807770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  <a:defRPr sz="2800" b="1">
                <a:solidFill>
                  <a:srgbClr val="0068B7"/>
                </a:solidFill>
              </a:defRPr>
            </a:lvl1pPr>
            <a:lvl2pPr marL="625475" indent="-269875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l"/>
              <a:tabLst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893763" indent="-268288">
              <a:lnSpc>
                <a:spcPct val="120000"/>
              </a:lnSpc>
              <a:spcBef>
                <a:spcPts val="0"/>
              </a:spcBef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</a:lstStyle>
          <a:p>
            <a:pPr lvl="0"/>
            <a:r>
              <a:rPr kumimoji="1" lang="ja-JP" altLang="en-US" dirty="0"/>
              <a:t>マスター テキストの書式設定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1D8D506-C6A3-83A5-3056-8BAC77477669}"/>
              </a:ext>
            </a:extLst>
          </p:cNvPr>
          <p:cNvSpPr txBox="1"/>
          <p:nvPr userDrawn="1"/>
        </p:nvSpPr>
        <p:spPr>
          <a:xfrm>
            <a:off x="53346" y="6628488"/>
            <a:ext cx="2653290" cy="20005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ja-JP" sz="700" b="0" i="0" dirty="0">
                <a:solidFill>
                  <a:srgbClr val="93A1B7"/>
                </a:solidFill>
                <a:effectLst/>
                <a:latin typeface="Century Gothic" panose="020B0502020202020204" pitchFamily="34" charset="0"/>
              </a:rPr>
              <a:t>Copyright © NIHON CHOUZAI Co., Ltd. All rights reserved.</a:t>
            </a:r>
            <a:endParaRPr lang="ja-JP" altLang="en-US" sz="700" dirty="0">
              <a:solidFill>
                <a:srgbClr val="93A1B7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4" name="図 13" descr="ロゴ&#10;&#10;自動的に生成された説明">
            <a:extLst>
              <a:ext uri="{FF2B5EF4-FFF2-40B4-BE49-F238E27FC236}">
                <a16:creationId xmlns:a16="http://schemas.microsoft.com/office/drawing/2014/main" id="{A3054CB6-780C-E8AF-9664-F32994F3C5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245" t="18322" r="4915" b="18504"/>
          <a:stretch/>
        </p:blipFill>
        <p:spPr>
          <a:xfrm>
            <a:off x="10715177" y="173823"/>
            <a:ext cx="932755" cy="198735"/>
          </a:xfrm>
          <a:prstGeom prst="rect">
            <a:avLst/>
          </a:prstGeom>
        </p:spPr>
      </p:pic>
      <p:sp>
        <p:nvSpPr>
          <p:cNvPr id="11" name="テキスト プレースホルダー 10"/>
          <p:cNvSpPr>
            <a:spLocks noGrp="1"/>
          </p:cNvSpPr>
          <p:nvPr>
            <p:ph type="body" sz="quarter" idx="17"/>
          </p:nvPr>
        </p:nvSpPr>
        <p:spPr>
          <a:xfrm>
            <a:off x="491695" y="1957388"/>
            <a:ext cx="11208180" cy="4425124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639273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白ベース（上部タイトル）">
    <p:bg>
      <p:bgPr>
        <a:solidFill>
          <a:srgbClr val="E7EA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1745A11-0BDE-7044-22A9-8C109C8FBD38}"/>
              </a:ext>
            </a:extLst>
          </p:cNvPr>
          <p:cNvSpPr/>
          <p:nvPr userDrawn="1"/>
        </p:nvSpPr>
        <p:spPr>
          <a:xfrm>
            <a:off x="0" y="-1"/>
            <a:ext cx="12192000" cy="5375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1695" y="120892"/>
            <a:ext cx="2920992" cy="320088"/>
          </a:xfrm>
        </p:spPr>
        <p:txBody>
          <a:bodyPr wrap="none">
            <a:spAutoFit/>
          </a:bodyPr>
          <a:lstStyle>
            <a:lvl1pPr>
              <a:defRPr sz="1600" b="1">
                <a:solidFill>
                  <a:srgbClr val="0068B6"/>
                </a:solidFill>
                <a:latin typeface="+mj-ea"/>
                <a:ea typeface="+mj-ea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3762F80-142C-1145-767A-1CC725E4C0F1}"/>
              </a:ext>
            </a:extLst>
          </p:cNvPr>
          <p:cNvSpPr/>
          <p:nvPr userDrawn="1"/>
        </p:nvSpPr>
        <p:spPr>
          <a:xfrm>
            <a:off x="0" y="196759"/>
            <a:ext cx="396000" cy="144000"/>
          </a:xfrm>
          <a:prstGeom prst="rect">
            <a:avLst/>
          </a:prstGeom>
          <a:solidFill>
            <a:srgbClr val="0068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11800975" y="134487"/>
            <a:ext cx="336951" cy="261610"/>
          </a:xfrm>
        </p:spPr>
        <p:txBody>
          <a:bodyPr wrap="none">
            <a:spAutoFit/>
          </a:bodyPr>
          <a:lstStyle>
            <a:lvl1pPr algn="ctr">
              <a:defRPr sz="1100" b="1">
                <a:solidFill>
                  <a:srgbClr val="0068B6"/>
                </a:solidFill>
                <a:latin typeface="Century Gothic" panose="020B0502020202020204" pitchFamily="34" charset="0"/>
              </a:defRPr>
            </a:lvl1pPr>
          </a:lstStyle>
          <a:p>
            <a:fld id="{80B64CE2-ED16-4095-A19F-20040812BE6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B304EBAA-0D50-0E14-BBBD-AAB7F6480676}"/>
              </a:ext>
            </a:extLst>
          </p:cNvPr>
          <p:cNvCxnSpPr>
            <a:cxnSpLocks/>
          </p:cNvCxnSpPr>
          <p:nvPr userDrawn="1"/>
        </p:nvCxnSpPr>
        <p:spPr>
          <a:xfrm>
            <a:off x="11760445" y="160759"/>
            <a:ext cx="0" cy="216000"/>
          </a:xfrm>
          <a:prstGeom prst="line">
            <a:avLst/>
          </a:prstGeom>
          <a:ln w="12700">
            <a:solidFill>
              <a:srgbClr val="0068B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15E8A5F8-EE3D-8209-CCB2-DC3BFEA76BF7}"/>
              </a:ext>
            </a:extLst>
          </p:cNvPr>
          <p:cNvSpPr/>
          <p:nvPr userDrawn="1"/>
        </p:nvSpPr>
        <p:spPr>
          <a:xfrm>
            <a:off x="0" y="662470"/>
            <a:ext cx="12192000" cy="5904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8" name="テキスト プレースホルダー 17">
            <a:extLst>
              <a:ext uri="{FF2B5EF4-FFF2-40B4-BE49-F238E27FC236}">
                <a16:creationId xmlns:a16="http://schemas.microsoft.com/office/drawing/2014/main" id="{E674715A-4093-743A-9EE8-48C6919CCA4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2125" y="900388"/>
            <a:ext cx="11207750" cy="807770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  <a:defRPr sz="2800" b="1">
                <a:solidFill>
                  <a:srgbClr val="0068B7"/>
                </a:solidFill>
              </a:defRPr>
            </a:lvl1pPr>
            <a:lvl2pPr marL="625475" indent="-269875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l"/>
              <a:tabLst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893763" indent="-268288">
              <a:lnSpc>
                <a:spcPct val="120000"/>
              </a:lnSpc>
              <a:spcBef>
                <a:spcPts val="0"/>
              </a:spcBef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</a:lstStyle>
          <a:p>
            <a:pPr lvl="0"/>
            <a:r>
              <a:rPr kumimoji="1" lang="ja-JP" altLang="en-US" dirty="0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3BFFFDA-4559-C86B-840B-F7B459102894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92125" y="2010335"/>
            <a:ext cx="5459412" cy="4226953"/>
          </a:xfrm>
        </p:spPr>
        <p:txBody>
          <a:bodyPr>
            <a:normAutofit/>
          </a:bodyPr>
          <a:lstStyle>
            <a:lvl1pPr marL="228600" indent="-228600">
              <a:buFont typeface="Wingdings" panose="05000000000000000000" pitchFamily="2" charset="2"/>
              <a:buChar char="n"/>
              <a:defRPr sz="2000" b="1">
                <a:solidFill>
                  <a:srgbClr val="0068B7"/>
                </a:solidFill>
              </a:defRPr>
            </a:lvl1pPr>
          </a:lstStyle>
          <a:p>
            <a:pPr lvl="0"/>
            <a:endParaRPr kumimoji="1" lang="ja-JP" altLang="en-US" dirty="0"/>
          </a:p>
        </p:txBody>
      </p:sp>
      <p:sp>
        <p:nvSpPr>
          <p:cNvPr id="15" name="コンテンツ プレースホルダー 3">
            <a:extLst>
              <a:ext uri="{FF2B5EF4-FFF2-40B4-BE49-F238E27FC236}">
                <a16:creationId xmlns:a16="http://schemas.microsoft.com/office/drawing/2014/main" id="{25C9BD88-41DF-04FD-F9E6-A128C61DF4FA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6240463" y="2010335"/>
            <a:ext cx="5459412" cy="4226953"/>
          </a:xfrm>
        </p:spPr>
        <p:txBody>
          <a:bodyPr>
            <a:normAutofit/>
          </a:bodyPr>
          <a:lstStyle>
            <a:lvl1pPr marL="228600" indent="-228600">
              <a:buFont typeface="Wingdings" panose="05000000000000000000" pitchFamily="2" charset="2"/>
              <a:buChar char="n"/>
              <a:defRPr sz="2000" b="1">
                <a:solidFill>
                  <a:srgbClr val="0068B7"/>
                </a:solidFill>
              </a:defRPr>
            </a:lvl1pPr>
          </a:lstStyle>
          <a:p>
            <a:pPr lvl="0"/>
            <a:endParaRPr kumimoji="1" lang="ja-JP" altLang="en-US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1D8D506-C6A3-83A5-3056-8BAC77477669}"/>
              </a:ext>
            </a:extLst>
          </p:cNvPr>
          <p:cNvSpPr txBox="1"/>
          <p:nvPr userDrawn="1"/>
        </p:nvSpPr>
        <p:spPr>
          <a:xfrm>
            <a:off x="53346" y="6628488"/>
            <a:ext cx="2653290" cy="20005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ja-JP" sz="700" b="0" i="0" dirty="0">
                <a:solidFill>
                  <a:srgbClr val="93A1B7"/>
                </a:solidFill>
                <a:effectLst/>
                <a:latin typeface="Century Gothic" panose="020B0502020202020204" pitchFamily="34" charset="0"/>
              </a:rPr>
              <a:t>Copyright © NIHON CHOUZAI Co., Ltd. All rights reserved.</a:t>
            </a:r>
            <a:endParaRPr lang="ja-JP" altLang="en-US" sz="700" dirty="0">
              <a:solidFill>
                <a:srgbClr val="93A1B7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4" name="図 13" descr="ロゴ&#10;&#10;自動的に生成された説明">
            <a:extLst>
              <a:ext uri="{FF2B5EF4-FFF2-40B4-BE49-F238E27FC236}">
                <a16:creationId xmlns:a16="http://schemas.microsoft.com/office/drawing/2014/main" id="{A3054CB6-780C-E8AF-9664-F32994F3C5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245" t="18322" r="4915" b="18504"/>
          <a:stretch/>
        </p:blipFill>
        <p:spPr>
          <a:xfrm>
            <a:off x="10715177" y="173823"/>
            <a:ext cx="932755" cy="198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5782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ベース（左オブジェクト）">
    <p:bg>
      <p:bgPr>
        <a:solidFill>
          <a:srgbClr val="E7EA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1745A11-0BDE-7044-22A9-8C109C8FBD38}"/>
              </a:ext>
            </a:extLst>
          </p:cNvPr>
          <p:cNvSpPr/>
          <p:nvPr userDrawn="1"/>
        </p:nvSpPr>
        <p:spPr>
          <a:xfrm>
            <a:off x="0" y="-1"/>
            <a:ext cx="12192000" cy="5375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1695" y="120892"/>
            <a:ext cx="2920992" cy="320088"/>
          </a:xfrm>
        </p:spPr>
        <p:txBody>
          <a:bodyPr wrap="none">
            <a:spAutoFit/>
          </a:bodyPr>
          <a:lstStyle>
            <a:lvl1pPr>
              <a:defRPr sz="1600" b="1">
                <a:solidFill>
                  <a:srgbClr val="0068B6"/>
                </a:solidFill>
                <a:latin typeface="+mj-ea"/>
                <a:ea typeface="+mj-ea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3762F80-142C-1145-767A-1CC725E4C0F1}"/>
              </a:ext>
            </a:extLst>
          </p:cNvPr>
          <p:cNvSpPr/>
          <p:nvPr userDrawn="1"/>
        </p:nvSpPr>
        <p:spPr>
          <a:xfrm>
            <a:off x="0" y="196759"/>
            <a:ext cx="396000" cy="144000"/>
          </a:xfrm>
          <a:prstGeom prst="rect">
            <a:avLst/>
          </a:prstGeom>
          <a:solidFill>
            <a:srgbClr val="0068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11800975" y="134487"/>
            <a:ext cx="336951" cy="261610"/>
          </a:xfrm>
        </p:spPr>
        <p:txBody>
          <a:bodyPr wrap="none">
            <a:spAutoFit/>
          </a:bodyPr>
          <a:lstStyle>
            <a:lvl1pPr algn="ctr">
              <a:defRPr sz="1100" b="1">
                <a:solidFill>
                  <a:srgbClr val="0068B6"/>
                </a:solidFill>
                <a:latin typeface="Century Gothic" panose="020B0502020202020204" pitchFamily="34" charset="0"/>
              </a:defRPr>
            </a:lvl1pPr>
          </a:lstStyle>
          <a:p>
            <a:fld id="{80B64CE2-ED16-4095-A19F-20040812BE6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B304EBAA-0D50-0E14-BBBD-AAB7F6480676}"/>
              </a:ext>
            </a:extLst>
          </p:cNvPr>
          <p:cNvCxnSpPr>
            <a:cxnSpLocks/>
          </p:cNvCxnSpPr>
          <p:nvPr userDrawn="1"/>
        </p:nvCxnSpPr>
        <p:spPr>
          <a:xfrm>
            <a:off x="11760445" y="160759"/>
            <a:ext cx="0" cy="216000"/>
          </a:xfrm>
          <a:prstGeom prst="line">
            <a:avLst/>
          </a:prstGeom>
          <a:ln w="12700">
            <a:solidFill>
              <a:srgbClr val="0068B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15E8A5F8-EE3D-8209-CCB2-DC3BFEA76BF7}"/>
              </a:ext>
            </a:extLst>
          </p:cNvPr>
          <p:cNvSpPr/>
          <p:nvPr userDrawn="1"/>
        </p:nvSpPr>
        <p:spPr>
          <a:xfrm>
            <a:off x="0" y="662470"/>
            <a:ext cx="12192000" cy="5904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8" name="テキスト プレースホルダー 17">
            <a:extLst>
              <a:ext uri="{FF2B5EF4-FFF2-40B4-BE49-F238E27FC236}">
                <a16:creationId xmlns:a16="http://schemas.microsoft.com/office/drawing/2014/main" id="{E674715A-4093-743A-9EE8-48C6919CCA4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50311" y="981075"/>
            <a:ext cx="5649564" cy="5256213"/>
          </a:xfrm>
        </p:spPr>
        <p:txBody>
          <a:bodyPr/>
          <a:lstStyle>
            <a:lvl1pPr marL="342900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n"/>
              <a:defRPr sz="2400" b="1">
                <a:solidFill>
                  <a:srgbClr val="0068B7"/>
                </a:solidFill>
              </a:defRPr>
            </a:lvl1pPr>
            <a:lvl2pPr marL="625475" indent="-269875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l"/>
              <a:tabLst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893763" indent="-268288">
              <a:lnSpc>
                <a:spcPct val="120000"/>
              </a:lnSpc>
              <a:spcBef>
                <a:spcPts val="0"/>
              </a:spcBef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24" name="コンテンツ プレースホルダー 23">
            <a:extLst>
              <a:ext uri="{FF2B5EF4-FFF2-40B4-BE49-F238E27FC236}">
                <a16:creationId xmlns:a16="http://schemas.microsoft.com/office/drawing/2014/main" id="{360D644E-30D3-53BB-DE06-BF62CDA8A4F1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91695" y="981075"/>
            <a:ext cx="5256213" cy="5256213"/>
          </a:xfrm>
        </p:spPr>
        <p:txBody>
          <a:bodyPr>
            <a:normAutofit/>
          </a:bodyPr>
          <a:lstStyle>
            <a:lvl1pPr marL="268288" indent="-268288">
              <a:buFont typeface="Wingdings" panose="05000000000000000000" pitchFamily="2" charset="2"/>
              <a:buChar char="n"/>
              <a:defRPr sz="2400" b="1">
                <a:solidFill>
                  <a:srgbClr val="0068B7"/>
                </a:solidFill>
              </a:defRPr>
            </a:lvl1pPr>
          </a:lstStyle>
          <a:p>
            <a:pPr lvl="0"/>
            <a:r>
              <a:rPr kumimoji="1" lang="ja-JP" altLang="en-US" dirty="0"/>
              <a:t>マスター テキストの書式設定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A312FAA-D76E-6266-0189-4977F6136995}"/>
              </a:ext>
            </a:extLst>
          </p:cNvPr>
          <p:cNvSpPr txBox="1"/>
          <p:nvPr userDrawn="1"/>
        </p:nvSpPr>
        <p:spPr>
          <a:xfrm>
            <a:off x="53346" y="6628488"/>
            <a:ext cx="2653290" cy="20005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ja-JP" sz="700" b="0" i="0" dirty="0">
                <a:solidFill>
                  <a:srgbClr val="93A1B7"/>
                </a:solidFill>
                <a:effectLst/>
                <a:latin typeface="Century Gothic" panose="020B0502020202020204" pitchFamily="34" charset="0"/>
              </a:rPr>
              <a:t>Copyright © NIHON CHOUZAI Co., Ltd. All rights reserved.</a:t>
            </a:r>
            <a:endParaRPr lang="ja-JP" altLang="en-US" sz="700" dirty="0">
              <a:solidFill>
                <a:srgbClr val="93A1B7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4" name="図 13" descr="ロゴ&#10;&#10;自動的に生成された説明">
            <a:extLst>
              <a:ext uri="{FF2B5EF4-FFF2-40B4-BE49-F238E27FC236}">
                <a16:creationId xmlns:a16="http://schemas.microsoft.com/office/drawing/2014/main" id="{9FBB1836-C023-4EA0-1C92-13C2F6906CD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245" t="18322" r="4915" b="18504"/>
          <a:stretch/>
        </p:blipFill>
        <p:spPr>
          <a:xfrm>
            <a:off x="10715177" y="173823"/>
            <a:ext cx="932755" cy="198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6453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ベース（右画像）">
    <p:bg>
      <p:bgPr>
        <a:solidFill>
          <a:srgbClr val="E7EA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15E8A5F8-EE3D-8209-CCB2-DC3BFEA76BF7}"/>
              </a:ext>
            </a:extLst>
          </p:cNvPr>
          <p:cNvSpPr/>
          <p:nvPr userDrawn="1"/>
        </p:nvSpPr>
        <p:spPr>
          <a:xfrm>
            <a:off x="0" y="662470"/>
            <a:ext cx="12192000" cy="5904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1745A11-0BDE-7044-22A9-8C109C8FBD38}"/>
              </a:ext>
            </a:extLst>
          </p:cNvPr>
          <p:cNvSpPr/>
          <p:nvPr userDrawn="1"/>
        </p:nvSpPr>
        <p:spPr>
          <a:xfrm>
            <a:off x="0" y="-1"/>
            <a:ext cx="12192000" cy="5375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1695" y="120892"/>
            <a:ext cx="2920992" cy="320088"/>
          </a:xfrm>
        </p:spPr>
        <p:txBody>
          <a:bodyPr wrap="none">
            <a:spAutoFit/>
          </a:bodyPr>
          <a:lstStyle>
            <a:lvl1pPr>
              <a:defRPr sz="1600" b="1">
                <a:solidFill>
                  <a:srgbClr val="0068B6"/>
                </a:solidFill>
                <a:latin typeface="+mj-ea"/>
                <a:ea typeface="+mj-ea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3762F80-142C-1145-767A-1CC725E4C0F1}"/>
              </a:ext>
            </a:extLst>
          </p:cNvPr>
          <p:cNvSpPr/>
          <p:nvPr userDrawn="1"/>
        </p:nvSpPr>
        <p:spPr>
          <a:xfrm>
            <a:off x="0" y="196759"/>
            <a:ext cx="396000" cy="144000"/>
          </a:xfrm>
          <a:prstGeom prst="rect">
            <a:avLst/>
          </a:prstGeom>
          <a:solidFill>
            <a:srgbClr val="0068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11800975" y="134487"/>
            <a:ext cx="336951" cy="261610"/>
          </a:xfrm>
        </p:spPr>
        <p:txBody>
          <a:bodyPr wrap="none">
            <a:spAutoFit/>
          </a:bodyPr>
          <a:lstStyle>
            <a:lvl1pPr algn="ctr">
              <a:defRPr sz="1100" b="1">
                <a:solidFill>
                  <a:srgbClr val="0068B6"/>
                </a:solidFill>
                <a:latin typeface="Century Gothic" panose="020B0502020202020204" pitchFamily="34" charset="0"/>
              </a:defRPr>
            </a:lvl1pPr>
          </a:lstStyle>
          <a:p>
            <a:fld id="{80B64CE2-ED16-4095-A19F-20040812BE6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B304EBAA-0D50-0E14-BBBD-AAB7F6480676}"/>
              </a:ext>
            </a:extLst>
          </p:cNvPr>
          <p:cNvCxnSpPr>
            <a:cxnSpLocks/>
          </p:cNvCxnSpPr>
          <p:nvPr userDrawn="1"/>
        </p:nvCxnSpPr>
        <p:spPr>
          <a:xfrm>
            <a:off x="11760445" y="160759"/>
            <a:ext cx="0" cy="216000"/>
          </a:xfrm>
          <a:prstGeom prst="line">
            <a:avLst/>
          </a:prstGeom>
          <a:ln w="12700">
            <a:solidFill>
              <a:srgbClr val="0068B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テキスト プレースホルダー 17">
            <a:extLst>
              <a:ext uri="{FF2B5EF4-FFF2-40B4-BE49-F238E27FC236}">
                <a16:creationId xmlns:a16="http://schemas.microsoft.com/office/drawing/2014/main" id="{E674715A-4093-743A-9EE8-48C6919CCA4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1695" y="981075"/>
            <a:ext cx="5649564" cy="5256213"/>
          </a:xfrm>
        </p:spPr>
        <p:txBody>
          <a:bodyPr/>
          <a:lstStyle>
            <a:lvl1pPr marL="342900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n"/>
              <a:defRPr sz="2400" b="1">
                <a:solidFill>
                  <a:srgbClr val="0068B7"/>
                </a:solidFill>
              </a:defRPr>
            </a:lvl1pPr>
            <a:lvl2pPr marL="625475" indent="-269875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l"/>
              <a:tabLst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893763" indent="-268288">
              <a:lnSpc>
                <a:spcPct val="120000"/>
              </a:lnSpc>
              <a:spcBef>
                <a:spcPts val="0"/>
              </a:spcBef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3" name="図プレースホルダー 12">
            <a:extLst>
              <a:ext uri="{FF2B5EF4-FFF2-40B4-BE49-F238E27FC236}">
                <a16:creationId xmlns:a16="http://schemas.microsoft.com/office/drawing/2014/main" id="{CB5CBCE0-AFE1-FCD2-120E-CD1248737686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443663" y="661988"/>
            <a:ext cx="5748337" cy="5903912"/>
          </a:xfr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85B7C9D-8FA6-778F-1CEE-484DB295EAB3}"/>
              </a:ext>
            </a:extLst>
          </p:cNvPr>
          <p:cNvSpPr txBox="1"/>
          <p:nvPr userDrawn="1"/>
        </p:nvSpPr>
        <p:spPr>
          <a:xfrm>
            <a:off x="53346" y="6628488"/>
            <a:ext cx="2653290" cy="20005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ja-JP" sz="700" b="0" i="0" dirty="0">
                <a:solidFill>
                  <a:srgbClr val="93A1B7"/>
                </a:solidFill>
                <a:effectLst/>
                <a:latin typeface="Century Gothic" panose="020B0502020202020204" pitchFamily="34" charset="0"/>
              </a:rPr>
              <a:t>Copyright © NIHON CHOUZAI Co., Ltd. All rights reserved.</a:t>
            </a:r>
            <a:endParaRPr lang="ja-JP" altLang="en-US" sz="700" dirty="0">
              <a:solidFill>
                <a:srgbClr val="93A1B7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5" name="図 14" descr="ロゴ&#10;&#10;自動的に生成された説明">
            <a:extLst>
              <a:ext uri="{FF2B5EF4-FFF2-40B4-BE49-F238E27FC236}">
                <a16:creationId xmlns:a16="http://schemas.microsoft.com/office/drawing/2014/main" id="{ACE2FB36-CE16-1708-25B3-FB848874943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245" t="18322" r="4915" b="18504"/>
          <a:stretch/>
        </p:blipFill>
        <p:spPr>
          <a:xfrm>
            <a:off x="10715177" y="173823"/>
            <a:ext cx="932755" cy="198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9240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白ベース（白紙）">
    <p:bg>
      <p:bgPr>
        <a:solidFill>
          <a:srgbClr val="E7EA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1745A11-0BDE-7044-22A9-8C109C8FBD38}"/>
              </a:ext>
            </a:extLst>
          </p:cNvPr>
          <p:cNvSpPr/>
          <p:nvPr userDrawn="1"/>
        </p:nvSpPr>
        <p:spPr>
          <a:xfrm>
            <a:off x="0" y="-1"/>
            <a:ext cx="12192000" cy="5375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1695" y="120892"/>
            <a:ext cx="2920992" cy="320088"/>
          </a:xfrm>
        </p:spPr>
        <p:txBody>
          <a:bodyPr wrap="none">
            <a:spAutoFit/>
          </a:bodyPr>
          <a:lstStyle>
            <a:lvl1pPr>
              <a:defRPr sz="1600" b="1">
                <a:solidFill>
                  <a:srgbClr val="0068B6"/>
                </a:solidFill>
                <a:latin typeface="+mj-ea"/>
                <a:ea typeface="+mj-ea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3762F80-142C-1145-767A-1CC725E4C0F1}"/>
              </a:ext>
            </a:extLst>
          </p:cNvPr>
          <p:cNvSpPr/>
          <p:nvPr userDrawn="1"/>
        </p:nvSpPr>
        <p:spPr>
          <a:xfrm>
            <a:off x="0" y="196759"/>
            <a:ext cx="396000" cy="144000"/>
          </a:xfrm>
          <a:prstGeom prst="rect">
            <a:avLst/>
          </a:prstGeom>
          <a:solidFill>
            <a:srgbClr val="0068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11800975" y="134487"/>
            <a:ext cx="336951" cy="261610"/>
          </a:xfrm>
        </p:spPr>
        <p:txBody>
          <a:bodyPr wrap="none">
            <a:spAutoFit/>
          </a:bodyPr>
          <a:lstStyle>
            <a:lvl1pPr algn="ctr">
              <a:defRPr sz="1100" b="1">
                <a:solidFill>
                  <a:srgbClr val="0068B6"/>
                </a:solidFill>
                <a:latin typeface="Century Gothic" panose="020B0502020202020204" pitchFamily="34" charset="0"/>
              </a:defRPr>
            </a:lvl1pPr>
          </a:lstStyle>
          <a:p>
            <a:fld id="{80B64CE2-ED16-4095-A19F-20040812BE6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B304EBAA-0D50-0E14-BBBD-AAB7F6480676}"/>
              </a:ext>
            </a:extLst>
          </p:cNvPr>
          <p:cNvCxnSpPr>
            <a:cxnSpLocks/>
          </p:cNvCxnSpPr>
          <p:nvPr userDrawn="1"/>
        </p:nvCxnSpPr>
        <p:spPr>
          <a:xfrm>
            <a:off x="11760445" y="160759"/>
            <a:ext cx="0" cy="216000"/>
          </a:xfrm>
          <a:prstGeom prst="line">
            <a:avLst/>
          </a:prstGeom>
          <a:ln w="12700">
            <a:solidFill>
              <a:srgbClr val="0068B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15E8A5F8-EE3D-8209-CCB2-DC3BFEA76BF7}"/>
              </a:ext>
            </a:extLst>
          </p:cNvPr>
          <p:cNvSpPr/>
          <p:nvPr userDrawn="1"/>
        </p:nvSpPr>
        <p:spPr>
          <a:xfrm>
            <a:off x="0" y="662470"/>
            <a:ext cx="12192000" cy="5904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CB6A6D1-77CB-926E-E39E-BBE979583202}"/>
              </a:ext>
            </a:extLst>
          </p:cNvPr>
          <p:cNvSpPr txBox="1"/>
          <p:nvPr userDrawn="1"/>
        </p:nvSpPr>
        <p:spPr>
          <a:xfrm>
            <a:off x="53346" y="6628488"/>
            <a:ext cx="2653290" cy="20005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ja-JP" sz="700" b="0" i="0" dirty="0">
                <a:solidFill>
                  <a:srgbClr val="93A1B7"/>
                </a:solidFill>
                <a:effectLst/>
                <a:latin typeface="Century Gothic" panose="020B0502020202020204" pitchFamily="34" charset="0"/>
              </a:rPr>
              <a:t>Copyright © NIHON CHOUZAI Co., Ltd. All rights reserved.</a:t>
            </a:r>
            <a:endParaRPr lang="ja-JP" altLang="en-US" sz="700" dirty="0">
              <a:solidFill>
                <a:srgbClr val="93A1B7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3" name="図 12" descr="ロゴ&#10;&#10;自動的に生成された説明">
            <a:extLst>
              <a:ext uri="{FF2B5EF4-FFF2-40B4-BE49-F238E27FC236}">
                <a16:creationId xmlns:a16="http://schemas.microsoft.com/office/drawing/2014/main" id="{604BA4A5-A836-C963-DE51-86CD6780F06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245" t="18322" r="4915" b="18504"/>
          <a:stretch/>
        </p:blipFill>
        <p:spPr>
          <a:xfrm>
            <a:off x="10715177" y="173823"/>
            <a:ext cx="932755" cy="198735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381" y="714925"/>
            <a:ext cx="8227238" cy="5667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190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白ベース（白紙）">
    <p:bg>
      <p:bgPr>
        <a:solidFill>
          <a:srgbClr val="E7EA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1745A11-0BDE-7044-22A9-8C109C8FBD38}"/>
              </a:ext>
            </a:extLst>
          </p:cNvPr>
          <p:cNvSpPr/>
          <p:nvPr userDrawn="1"/>
        </p:nvSpPr>
        <p:spPr>
          <a:xfrm>
            <a:off x="0" y="-1"/>
            <a:ext cx="12192000" cy="5375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1695" y="120892"/>
            <a:ext cx="2920992" cy="320088"/>
          </a:xfrm>
        </p:spPr>
        <p:txBody>
          <a:bodyPr wrap="none">
            <a:spAutoFit/>
          </a:bodyPr>
          <a:lstStyle>
            <a:lvl1pPr>
              <a:defRPr sz="1600" b="1">
                <a:solidFill>
                  <a:srgbClr val="0068B6"/>
                </a:solidFill>
                <a:latin typeface="+mj-ea"/>
                <a:ea typeface="+mj-ea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3762F80-142C-1145-767A-1CC725E4C0F1}"/>
              </a:ext>
            </a:extLst>
          </p:cNvPr>
          <p:cNvSpPr/>
          <p:nvPr userDrawn="1"/>
        </p:nvSpPr>
        <p:spPr>
          <a:xfrm>
            <a:off x="0" y="196759"/>
            <a:ext cx="396000" cy="144000"/>
          </a:xfrm>
          <a:prstGeom prst="rect">
            <a:avLst/>
          </a:prstGeom>
          <a:solidFill>
            <a:srgbClr val="0068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11800975" y="134487"/>
            <a:ext cx="336951" cy="261610"/>
          </a:xfrm>
        </p:spPr>
        <p:txBody>
          <a:bodyPr wrap="none">
            <a:spAutoFit/>
          </a:bodyPr>
          <a:lstStyle>
            <a:lvl1pPr algn="ctr">
              <a:defRPr sz="1100" b="1">
                <a:solidFill>
                  <a:srgbClr val="0068B6"/>
                </a:solidFill>
                <a:latin typeface="Century Gothic" panose="020B0502020202020204" pitchFamily="34" charset="0"/>
              </a:defRPr>
            </a:lvl1pPr>
          </a:lstStyle>
          <a:p>
            <a:fld id="{80B64CE2-ED16-4095-A19F-20040812BE6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B304EBAA-0D50-0E14-BBBD-AAB7F6480676}"/>
              </a:ext>
            </a:extLst>
          </p:cNvPr>
          <p:cNvCxnSpPr>
            <a:cxnSpLocks/>
          </p:cNvCxnSpPr>
          <p:nvPr userDrawn="1"/>
        </p:nvCxnSpPr>
        <p:spPr>
          <a:xfrm>
            <a:off x="11760445" y="160759"/>
            <a:ext cx="0" cy="216000"/>
          </a:xfrm>
          <a:prstGeom prst="line">
            <a:avLst/>
          </a:prstGeom>
          <a:ln w="12700">
            <a:solidFill>
              <a:srgbClr val="0068B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15E8A5F8-EE3D-8209-CCB2-DC3BFEA76BF7}"/>
              </a:ext>
            </a:extLst>
          </p:cNvPr>
          <p:cNvSpPr/>
          <p:nvPr userDrawn="1"/>
        </p:nvSpPr>
        <p:spPr>
          <a:xfrm>
            <a:off x="0" y="662470"/>
            <a:ext cx="12192000" cy="5904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CB6A6D1-77CB-926E-E39E-BBE979583202}"/>
              </a:ext>
            </a:extLst>
          </p:cNvPr>
          <p:cNvSpPr txBox="1"/>
          <p:nvPr userDrawn="1"/>
        </p:nvSpPr>
        <p:spPr>
          <a:xfrm>
            <a:off x="53346" y="6628488"/>
            <a:ext cx="2653290" cy="20005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ja-JP" sz="700" b="0" i="0" dirty="0">
                <a:solidFill>
                  <a:srgbClr val="93A1B7"/>
                </a:solidFill>
                <a:effectLst/>
                <a:latin typeface="Century Gothic" panose="020B0502020202020204" pitchFamily="34" charset="0"/>
              </a:rPr>
              <a:t>Copyright © NIHON CHOUZAI Co., Ltd. All rights reserved.</a:t>
            </a:r>
            <a:endParaRPr lang="ja-JP" altLang="en-US" sz="700" dirty="0">
              <a:solidFill>
                <a:srgbClr val="93A1B7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3" name="図 12" descr="ロゴ&#10;&#10;自動的に生成された説明">
            <a:extLst>
              <a:ext uri="{FF2B5EF4-FFF2-40B4-BE49-F238E27FC236}">
                <a16:creationId xmlns:a16="http://schemas.microsoft.com/office/drawing/2014/main" id="{604BA4A5-A836-C963-DE51-86CD6780F06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245" t="18322" r="4915" b="18504"/>
          <a:stretch/>
        </p:blipFill>
        <p:spPr>
          <a:xfrm>
            <a:off x="10715177" y="173823"/>
            <a:ext cx="932755" cy="198735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898969"/>
            <a:ext cx="9906000" cy="5572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695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B64CE2-ED16-4095-A19F-20040812BE60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56365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  <p:sldLayoutId id="2147483665" r:id="rId3"/>
    <p:sldLayoutId id="2147483669" r:id="rId4"/>
    <p:sldLayoutId id="2147483670" r:id="rId5"/>
    <p:sldLayoutId id="2147483667" r:id="rId6"/>
    <p:sldLayoutId id="2147483668" r:id="rId7"/>
    <p:sldLayoutId id="2147483671" r:id="rId8"/>
    <p:sldLayoutId id="2147483672" r:id="rId9"/>
    <p:sldLayoutId id="2147483662" r:id="rId10"/>
    <p:sldLayoutId id="2147483666" r:id="rId11"/>
    <p:sldLayoutId id="2147483663" r:id="rId12"/>
    <p:sldLayoutId id="2147483673" r:id="rId13"/>
    <p:sldLayoutId id="2147483674" r:id="rId14"/>
    <p:sldLayoutId id="2147483675" r:id="rId15"/>
    <p:sldLayoutId id="2147483676" r:id="rId16"/>
    <p:sldLayoutId id="2147483678" r:id="rId17"/>
    <p:sldLayoutId id="2147483679" r:id="rId18"/>
    <p:sldLayoutId id="2147483680" r:id="rId19"/>
    <p:sldLayoutId id="2147483681" r:id="rId20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17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altLang="ja-JP" dirty="0" smtClean="0"/>
              <a:t>【</a:t>
            </a:r>
            <a:r>
              <a:rPr lang="ja-JP" altLang="en-US" dirty="0" smtClean="0"/>
              <a:t>ダッシュボード</a:t>
            </a:r>
            <a:r>
              <a:rPr lang="en-US" altLang="ja-JP" dirty="0" smtClean="0"/>
              <a:t>】</a:t>
            </a:r>
          </a:p>
          <a:p>
            <a:r>
              <a:rPr lang="ja-JP" altLang="en-US" dirty="0" smtClean="0"/>
              <a:t>集中率計算</a:t>
            </a:r>
            <a:endParaRPr lang="en-US" altLang="ja-JP" dirty="0" smtClean="0"/>
          </a:p>
          <a:p>
            <a:r>
              <a:rPr lang="ja-JP" altLang="en-US" dirty="0" smtClean="0"/>
              <a:t>小児特定加算、多職種会議の連携項目への追加</a:t>
            </a:r>
            <a:endParaRPr lang="en-US" altLang="ja-JP" dirty="0" smtClean="0"/>
          </a:p>
          <a:p>
            <a:r>
              <a:rPr lang="ja-JP" altLang="en-US" dirty="0" smtClean="0"/>
              <a:t>その他算定項目の抽出</a:t>
            </a:r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r>
              <a:rPr kumimoji="1" lang="en-US" altLang="ja-JP" dirty="0" smtClean="0"/>
              <a:t>【</a:t>
            </a:r>
            <a:r>
              <a:rPr kumimoji="1" lang="ja-JP" altLang="en-US" dirty="0" smtClean="0"/>
              <a:t>調剤システム</a:t>
            </a:r>
            <a:r>
              <a:rPr kumimoji="1" lang="en-US" altLang="ja-JP" dirty="0" smtClean="0"/>
              <a:t>】</a:t>
            </a:r>
          </a:p>
          <a:p>
            <a:r>
              <a:rPr lang="ja-JP" altLang="en-US" dirty="0" smtClean="0"/>
              <a:t>医療的ケア児のフラグ創設と算定アシスト</a:t>
            </a:r>
            <a:endParaRPr lang="en-US" altLang="ja-JP" dirty="0" smtClean="0"/>
          </a:p>
          <a:p>
            <a:r>
              <a:rPr lang="ja-JP" altLang="en-US" dirty="0" smtClean="0"/>
              <a:t>多職種会議のフラグ</a:t>
            </a:r>
            <a:endParaRPr lang="en-US" altLang="ja-JP" dirty="0" smtClean="0"/>
          </a:p>
          <a:p>
            <a:r>
              <a:rPr lang="ja-JP" altLang="en-US" dirty="0" smtClean="0"/>
              <a:t>外来服薬支援算定相当カウント（敷地内薬局）</a:t>
            </a:r>
            <a:endParaRPr lang="en-US" altLang="ja-JP" dirty="0" smtClean="0"/>
          </a:p>
          <a:p>
            <a:r>
              <a:rPr lang="ja-JP" altLang="en-US" dirty="0" smtClean="0"/>
              <a:t>在宅患者重複投薬等防止料の記載事項アシストと算定サポート</a:t>
            </a:r>
            <a:endParaRPr lang="en-US" altLang="ja-JP" dirty="0" smtClean="0"/>
          </a:p>
          <a:p>
            <a:r>
              <a:rPr lang="ja-JP" altLang="en-US" dirty="0" smtClean="0"/>
              <a:t>調剤管理加算算定アシスト</a:t>
            </a:r>
            <a:endParaRPr lang="en-US" altLang="ja-JP" dirty="0" smtClean="0"/>
          </a:p>
          <a:p>
            <a:r>
              <a:rPr lang="ja-JP" altLang="en-US" dirty="0" smtClean="0"/>
              <a:t>マイナンバー口頭同意☑欄</a:t>
            </a:r>
            <a:endParaRPr lang="en-US" altLang="ja-JP" dirty="0" smtClean="0"/>
          </a:p>
          <a:p>
            <a:r>
              <a:rPr lang="ja-JP" altLang="en-US" dirty="0" smtClean="0"/>
              <a:t>特管１の算定アシスト（新規・変更）</a:t>
            </a:r>
            <a:endParaRPr lang="en-US" altLang="ja-JP" dirty="0" smtClean="0"/>
          </a:p>
          <a:p>
            <a:r>
              <a:rPr lang="ja-JP" altLang="en-US" dirty="0" smtClean="0"/>
              <a:t>特管３のＲＭＰ該当薬品マスターの実装と算定アシスト（初回）</a:t>
            </a:r>
            <a:endParaRPr lang="en-US" altLang="ja-JP" dirty="0" smtClean="0"/>
          </a:p>
          <a:p>
            <a:r>
              <a:rPr lang="ja-JP" altLang="en-US" dirty="0" smtClean="0"/>
              <a:t>特管３の選定療養費の説明（先発希望）に関する算定アシストアシストと記載事項（レ摘）</a:t>
            </a:r>
            <a:endParaRPr lang="en-US" altLang="ja-JP" dirty="0" smtClean="0"/>
          </a:p>
          <a:p>
            <a:r>
              <a:rPr lang="ja-JP" altLang="en-US" dirty="0" smtClean="0"/>
              <a:t>在宅移行初期管理料の記載事項アシスト</a:t>
            </a:r>
            <a:endParaRPr lang="en-US" altLang="ja-JP" dirty="0" smtClean="0"/>
          </a:p>
          <a:p>
            <a:r>
              <a:rPr lang="ja-JP" altLang="en-US" dirty="0" smtClean="0"/>
              <a:t>ＴＦ⇒ＴＲ作成アシスト機能</a:t>
            </a:r>
            <a:endParaRPr lang="en-US" altLang="ja-JP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988607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日本調剤カラー">
      <a:dk1>
        <a:sysClr val="windowText" lastClr="000000"/>
      </a:dk1>
      <a:lt1>
        <a:sysClr val="window" lastClr="FFFFFF"/>
      </a:lt1>
      <a:dk2>
        <a:srgbClr val="0068B6"/>
      </a:dk2>
      <a:lt2>
        <a:srgbClr val="E7EAEF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23">
      <a:majorFont>
        <a:latin typeface="Segoe UI"/>
        <a:ea typeface="Meiryo UI"/>
        <a:cs typeface=""/>
      </a:majorFont>
      <a:minorFont>
        <a:latin typeface="Segoe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solidFill>
            <a:schemeClr val="tx2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kumimoji="1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4C22F7E025C3B45BBB47039E3D9F6A9" ma:contentTypeVersion="3" ma:contentTypeDescription="新しいドキュメントを作成します。" ma:contentTypeScope="" ma:versionID="c82665468e6ecea17151c5a7eb090aa1">
  <xsd:schema xmlns:xsd="http://www.w3.org/2001/XMLSchema" xmlns:xs="http://www.w3.org/2001/XMLSchema" xmlns:p="http://schemas.microsoft.com/office/2006/metadata/properties" xmlns:ns2="9964c354-b095-4790-9f99-70c877b6556e" targetNamespace="http://schemas.microsoft.com/office/2006/metadata/properties" ma:root="true" ma:fieldsID="a9c1ecf7d0d7eefd7afba982dfdc448e" ns2:_="">
    <xsd:import namespace="9964c354-b095-4790-9f99-70c877b655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64c354-b095-4790-9f99-70c877b655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1FE971C-0C4E-4DC3-9BF2-3E687D9D17E6}"/>
</file>

<file path=customXml/itemProps2.xml><?xml version="1.0" encoding="utf-8"?>
<ds:datastoreItem xmlns:ds="http://schemas.openxmlformats.org/officeDocument/2006/customXml" ds:itemID="{2BF680B6-A0A6-4CE9-B6C3-0248FF81EC00}"/>
</file>

<file path=customXml/itemProps3.xml><?xml version="1.0" encoding="utf-8"?>
<ds:datastoreItem xmlns:ds="http://schemas.openxmlformats.org/officeDocument/2006/customXml" ds:itemID="{E90B25AA-C892-49B7-94F2-A855B149ACAA}"/>
</file>

<file path=docProps/app.xml><?xml version="1.0" encoding="utf-8"?>
<Properties xmlns="http://schemas.openxmlformats.org/officeDocument/2006/extended-properties" xmlns:vt="http://schemas.openxmlformats.org/officeDocument/2006/docPropsVTypes">
  <TotalTime>32089</TotalTime>
  <Words>132</Words>
  <Application>Microsoft Office PowerPoint</Application>
  <PresentationFormat>ワイド画面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游ゴシック</vt:lpstr>
      <vt:lpstr>Arial</vt:lpstr>
      <vt:lpstr>Century Gothic</vt:lpstr>
      <vt:lpstr>Segoe UI</vt:lpstr>
      <vt:lpstr>Wingdings</vt:lpstr>
      <vt:lpstr>Office テーマ</vt:lpstr>
      <vt:lpstr>PowerPoint プレゼンテーション</vt:lpstr>
    </vt:vector>
  </TitlesOfParts>
  <Company>日本調剤株式会社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福田 成太郎</dc:creator>
  <cp:lastModifiedBy>日本調剤株式会社</cp:lastModifiedBy>
  <cp:revision>712</cp:revision>
  <cp:lastPrinted>2023-03-07T06:42:22Z</cp:lastPrinted>
  <dcterms:created xsi:type="dcterms:W3CDTF">2022-05-10T08:56:08Z</dcterms:created>
  <dcterms:modified xsi:type="dcterms:W3CDTF">2024-02-21T07:33:38Z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0x01010004C22F7E025C3B45BBB47039E3D9F6A9</vt:lpwstr>
  </property>
</Properties>
</file>